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Aguero" initials="AA" lastIdx="1" clrIdx="0">
    <p:extLst>
      <p:ext uri="{19B8F6BF-5375-455C-9EA6-DF929625EA0E}">
        <p15:presenceInfo xmlns:p15="http://schemas.microsoft.com/office/powerpoint/2012/main" userId="f0654fdd233e58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commentAuthors" Target="commentAuthor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C3588-1B2C-44EC-813F-AC44F24DDB1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33920-FE37-4287-917C-23AC8BDA966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sng" dirty="0">
              <a:solidFill>
                <a:schemeClr val="tx1"/>
              </a:solidFill>
            </a:rPr>
            <a:t>Коллективные  формы взаимодействия</a:t>
          </a:r>
          <a:endParaRPr lang="ru-RU" dirty="0">
            <a:solidFill>
              <a:schemeClr val="tx1"/>
            </a:solidFill>
          </a:endParaRPr>
        </a:p>
      </dgm:t>
    </dgm:pt>
    <dgm:pt modelId="{F2D9F869-FAB2-44BF-91D7-A89DC35C75EE}" type="parTrans" cxnId="{1F029AAC-55A9-48BC-BE52-50B1CC48E0A7}">
      <dgm:prSet/>
      <dgm:spPr/>
      <dgm:t>
        <a:bodyPr/>
        <a:lstStyle/>
        <a:p>
          <a:endParaRPr lang="ru-RU"/>
        </a:p>
      </dgm:t>
    </dgm:pt>
    <dgm:pt modelId="{B5DE6D44-0AB4-468A-BCCA-69A1D485858E}" type="sibTrans" cxnId="{1F029AAC-55A9-48BC-BE52-50B1CC48E0A7}">
      <dgm:prSet/>
      <dgm:spPr/>
      <dgm:t>
        <a:bodyPr/>
        <a:lstStyle/>
        <a:p>
          <a:endParaRPr lang="ru-RU"/>
        </a:p>
      </dgm:t>
    </dgm:pt>
    <dgm:pt modelId="{6F1A3FD5-8DDD-4769-9207-B335E0B2CD4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u="sng" dirty="0">
              <a:solidFill>
                <a:schemeClr val="tx1"/>
              </a:solidFill>
            </a:rPr>
            <a:t>Групповые родительские собрания</a:t>
          </a:r>
          <a:endParaRPr lang="ru-RU" sz="1600" dirty="0">
            <a:solidFill>
              <a:schemeClr val="tx1"/>
            </a:solidFill>
          </a:endParaRPr>
        </a:p>
      </dgm:t>
    </dgm:pt>
    <dgm:pt modelId="{A5279B0C-8AF6-4DEC-AA24-7C83C1B4F39A}" type="parTrans" cxnId="{27DB82B7-A8AF-41E4-89B4-AE17CFEF32CB}">
      <dgm:prSet/>
      <dgm:spPr/>
      <dgm:t>
        <a:bodyPr/>
        <a:lstStyle/>
        <a:p>
          <a:endParaRPr lang="ru-RU"/>
        </a:p>
      </dgm:t>
    </dgm:pt>
    <dgm:pt modelId="{F999B7E1-A006-4B91-A0D2-6EC86CF08BA4}" type="sibTrans" cxnId="{27DB82B7-A8AF-41E4-89B4-AE17CFEF32CB}">
      <dgm:prSet/>
      <dgm:spPr/>
      <dgm:t>
        <a:bodyPr/>
        <a:lstStyle/>
        <a:p>
          <a:endParaRPr lang="ru-RU"/>
        </a:p>
      </dgm:t>
    </dgm:pt>
    <dgm:pt modelId="{DAD8A917-2B29-49AC-A19F-2F4867DD07F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u="sng" dirty="0">
              <a:solidFill>
                <a:schemeClr val="tx1"/>
              </a:solidFill>
            </a:rPr>
            <a:t>Семинары – практикумы</a:t>
          </a:r>
          <a:endParaRPr lang="ru-RU" sz="1600" dirty="0">
            <a:solidFill>
              <a:schemeClr val="tx1"/>
            </a:solidFill>
          </a:endParaRPr>
        </a:p>
      </dgm:t>
    </dgm:pt>
    <dgm:pt modelId="{EF03FE0C-61EC-4136-B6C4-891D06DA5A8B}" type="parTrans" cxnId="{FBAA2362-B28A-410E-B6A8-9F7FD1B909E6}">
      <dgm:prSet/>
      <dgm:spPr/>
      <dgm:t>
        <a:bodyPr/>
        <a:lstStyle/>
        <a:p>
          <a:endParaRPr lang="ru-RU"/>
        </a:p>
      </dgm:t>
    </dgm:pt>
    <dgm:pt modelId="{6C6F642B-B3C4-475F-B3A1-3D445C6F4DA8}" type="sibTrans" cxnId="{FBAA2362-B28A-410E-B6A8-9F7FD1B909E6}">
      <dgm:prSet/>
      <dgm:spPr/>
      <dgm:t>
        <a:bodyPr/>
        <a:lstStyle/>
        <a:p>
          <a:endParaRPr lang="ru-RU"/>
        </a:p>
      </dgm:t>
    </dgm:pt>
    <dgm:pt modelId="{D6CEF6F6-ADD1-447F-AF76-1D2C0398C58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u="sng" dirty="0">
              <a:solidFill>
                <a:schemeClr val="tx1"/>
              </a:solidFill>
            </a:rPr>
            <a:t>Совместные тренинги для родителей </a:t>
          </a:r>
          <a:r>
            <a:rPr lang="ru-RU" sz="1400" dirty="0">
              <a:solidFill>
                <a:schemeClr val="tx1"/>
              </a:solidFill>
            </a:rPr>
            <a:t> по  оптимизации </a:t>
          </a:r>
          <a:r>
            <a:rPr lang="ru-RU" sz="1400" dirty="0" err="1">
              <a:solidFill>
                <a:schemeClr val="tx1"/>
              </a:solidFill>
            </a:rPr>
            <a:t>детско</a:t>
          </a:r>
          <a:r>
            <a:rPr lang="ru-RU" sz="1400" dirty="0">
              <a:solidFill>
                <a:schemeClr val="tx1"/>
              </a:solidFill>
            </a:rPr>
            <a:t> – родительских отношений</a:t>
          </a:r>
        </a:p>
      </dgm:t>
    </dgm:pt>
    <dgm:pt modelId="{DBE40B5E-2974-460C-8CFA-D94D5A1786B7}" type="parTrans" cxnId="{5A1B7BCE-3EF5-49E9-8200-72267D5AD74A}">
      <dgm:prSet/>
      <dgm:spPr/>
      <dgm:t>
        <a:bodyPr/>
        <a:lstStyle/>
        <a:p>
          <a:endParaRPr lang="ru-RU"/>
        </a:p>
      </dgm:t>
    </dgm:pt>
    <dgm:pt modelId="{C0CF27AE-10BF-40F0-98C5-C4EEA0787BC1}" type="sibTrans" cxnId="{5A1B7BCE-3EF5-49E9-8200-72267D5AD74A}">
      <dgm:prSet/>
      <dgm:spPr/>
      <dgm:t>
        <a:bodyPr/>
        <a:lstStyle/>
        <a:p>
          <a:endParaRPr lang="ru-RU"/>
        </a:p>
      </dgm:t>
    </dgm:pt>
    <dgm:pt modelId="{7398AB00-D852-441A-BE56-C7B85D29F2FA}" type="pres">
      <dgm:prSet presAssocID="{924C3588-1B2C-44EC-813F-AC44F24DDB10}" presName="composite" presStyleCnt="0">
        <dgm:presLayoutVars>
          <dgm:chMax val="1"/>
          <dgm:dir/>
          <dgm:resizeHandles val="exact"/>
        </dgm:presLayoutVars>
      </dgm:prSet>
      <dgm:spPr/>
    </dgm:pt>
    <dgm:pt modelId="{FBCDF62A-35B4-46A6-BC46-19E2FB8369DE}" type="pres">
      <dgm:prSet presAssocID="{A1E33920-FE37-4287-917C-23AC8BDA966C}" presName="roof" presStyleLbl="dkBgShp" presStyleIdx="0" presStyleCnt="2"/>
      <dgm:spPr/>
    </dgm:pt>
    <dgm:pt modelId="{D4167D7B-F624-4552-834A-403C4D7D9021}" type="pres">
      <dgm:prSet presAssocID="{A1E33920-FE37-4287-917C-23AC8BDA966C}" presName="pillars" presStyleCnt="0"/>
      <dgm:spPr/>
    </dgm:pt>
    <dgm:pt modelId="{9625E893-E47E-4E44-A57B-6968D5BEBA8D}" type="pres">
      <dgm:prSet presAssocID="{A1E33920-FE37-4287-917C-23AC8BDA966C}" presName="pillar1" presStyleLbl="node1" presStyleIdx="0" presStyleCnt="3">
        <dgm:presLayoutVars>
          <dgm:bulletEnabled val="1"/>
        </dgm:presLayoutVars>
      </dgm:prSet>
      <dgm:spPr/>
    </dgm:pt>
    <dgm:pt modelId="{D6C89F74-274B-4340-8257-EC22B7126F7A}" type="pres">
      <dgm:prSet presAssocID="{DAD8A917-2B29-49AC-A19F-2F4867DD07FE}" presName="pillarX" presStyleLbl="node1" presStyleIdx="1" presStyleCnt="3">
        <dgm:presLayoutVars>
          <dgm:bulletEnabled val="1"/>
        </dgm:presLayoutVars>
      </dgm:prSet>
      <dgm:spPr/>
    </dgm:pt>
    <dgm:pt modelId="{A6ED7610-B359-4363-8F8F-E3AE4AFE9B78}" type="pres">
      <dgm:prSet presAssocID="{D6CEF6F6-ADD1-447F-AF76-1D2C0398C582}" presName="pillarX" presStyleLbl="node1" presStyleIdx="2" presStyleCnt="3">
        <dgm:presLayoutVars>
          <dgm:bulletEnabled val="1"/>
        </dgm:presLayoutVars>
      </dgm:prSet>
      <dgm:spPr/>
    </dgm:pt>
    <dgm:pt modelId="{1E879780-C3DA-4E3A-9E42-EABB5ECBB5B6}" type="pres">
      <dgm:prSet presAssocID="{A1E33920-FE37-4287-917C-23AC8BDA966C}" presName="base" presStyleLbl="dkBgShp" presStyleIdx="1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FBAA2362-B28A-410E-B6A8-9F7FD1B909E6}" srcId="{A1E33920-FE37-4287-917C-23AC8BDA966C}" destId="{DAD8A917-2B29-49AC-A19F-2F4867DD07FE}" srcOrd="1" destOrd="0" parTransId="{EF03FE0C-61EC-4136-B6C4-891D06DA5A8B}" sibTransId="{6C6F642B-B3C4-475F-B3A1-3D445C6F4DA8}"/>
    <dgm:cxn modelId="{1E756D77-E00B-4C10-8DAE-625D8345D227}" type="presOf" srcId="{A1E33920-FE37-4287-917C-23AC8BDA966C}" destId="{FBCDF62A-35B4-46A6-BC46-19E2FB8369DE}" srcOrd="0" destOrd="0" presId="urn:microsoft.com/office/officeart/2005/8/layout/hList3"/>
    <dgm:cxn modelId="{1F029AAC-55A9-48BC-BE52-50B1CC48E0A7}" srcId="{924C3588-1B2C-44EC-813F-AC44F24DDB10}" destId="{A1E33920-FE37-4287-917C-23AC8BDA966C}" srcOrd="0" destOrd="0" parTransId="{F2D9F869-FAB2-44BF-91D7-A89DC35C75EE}" sibTransId="{B5DE6D44-0AB4-468A-BCCA-69A1D485858E}"/>
    <dgm:cxn modelId="{74FD13AD-E2D2-4A05-99F4-BDE6E0152A3E}" type="presOf" srcId="{924C3588-1B2C-44EC-813F-AC44F24DDB10}" destId="{7398AB00-D852-441A-BE56-C7B85D29F2FA}" srcOrd="0" destOrd="0" presId="urn:microsoft.com/office/officeart/2005/8/layout/hList3"/>
    <dgm:cxn modelId="{23CF8FB0-5478-4B19-960F-A6CA313EC0D3}" type="presOf" srcId="{DAD8A917-2B29-49AC-A19F-2F4867DD07FE}" destId="{D6C89F74-274B-4340-8257-EC22B7126F7A}" srcOrd="0" destOrd="0" presId="urn:microsoft.com/office/officeart/2005/8/layout/hList3"/>
    <dgm:cxn modelId="{37EA8EB1-27F2-47C6-B86F-3914D169F0BE}" type="presOf" srcId="{D6CEF6F6-ADD1-447F-AF76-1D2C0398C582}" destId="{A6ED7610-B359-4363-8F8F-E3AE4AFE9B78}" srcOrd="0" destOrd="0" presId="urn:microsoft.com/office/officeart/2005/8/layout/hList3"/>
    <dgm:cxn modelId="{27DB82B7-A8AF-41E4-89B4-AE17CFEF32CB}" srcId="{A1E33920-FE37-4287-917C-23AC8BDA966C}" destId="{6F1A3FD5-8DDD-4769-9207-B335E0B2CD46}" srcOrd="0" destOrd="0" parTransId="{A5279B0C-8AF6-4DEC-AA24-7C83C1B4F39A}" sibTransId="{F999B7E1-A006-4B91-A0D2-6EC86CF08BA4}"/>
    <dgm:cxn modelId="{5A1B7BCE-3EF5-49E9-8200-72267D5AD74A}" srcId="{A1E33920-FE37-4287-917C-23AC8BDA966C}" destId="{D6CEF6F6-ADD1-447F-AF76-1D2C0398C582}" srcOrd="2" destOrd="0" parTransId="{DBE40B5E-2974-460C-8CFA-D94D5A1786B7}" sibTransId="{C0CF27AE-10BF-40F0-98C5-C4EEA0787BC1}"/>
    <dgm:cxn modelId="{AC1512E0-154D-4E06-8370-F5100BE0F8AA}" type="presOf" srcId="{6F1A3FD5-8DDD-4769-9207-B335E0B2CD46}" destId="{9625E893-E47E-4E44-A57B-6968D5BEBA8D}" srcOrd="0" destOrd="0" presId="urn:microsoft.com/office/officeart/2005/8/layout/hList3"/>
    <dgm:cxn modelId="{5FB924D8-9A52-42BD-9A6C-8C6F7E51308B}" type="presParOf" srcId="{7398AB00-D852-441A-BE56-C7B85D29F2FA}" destId="{FBCDF62A-35B4-46A6-BC46-19E2FB8369DE}" srcOrd="0" destOrd="0" presId="urn:microsoft.com/office/officeart/2005/8/layout/hList3"/>
    <dgm:cxn modelId="{74C9846B-36A8-460B-8F83-5A2CEF8F6070}" type="presParOf" srcId="{7398AB00-D852-441A-BE56-C7B85D29F2FA}" destId="{D4167D7B-F624-4552-834A-403C4D7D9021}" srcOrd="1" destOrd="0" presId="urn:microsoft.com/office/officeart/2005/8/layout/hList3"/>
    <dgm:cxn modelId="{9ACE8C12-24E7-4A3E-A9C3-784318F1D3C0}" type="presParOf" srcId="{D4167D7B-F624-4552-834A-403C4D7D9021}" destId="{9625E893-E47E-4E44-A57B-6968D5BEBA8D}" srcOrd="0" destOrd="0" presId="urn:microsoft.com/office/officeart/2005/8/layout/hList3"/>
    <dgm:cxn modelId="{35DB6C5C-FB4A-430F-B444-8D163E823C13}" type="presParOf" srcId="{D4167D7B-F624-4552-834A-403C4D7D9021}" destId="{D6C89F74-274B-4340-8257-EC22B7126F7A}" srcOrd="1" destOrd="0" presId="urn:microsoft.com/office/officeart/2005/8/layout/hList3"/>
    <dgm:cxn modelId="{AF9DCD70-EFB0-439D-8D1E-D2B93A053570}" type="presParOf" srcId="{D4167D7B-F624-4552-834A-403C4D7D9021}" destId="{A6ED7610-B359-4363-8F8F-E3AE4AFE9B78}" srcOrd="2" destOrd="0" presId="urn:microsoft.com/office/officeart/2005/8/layout/hList3"/>
    <dgm:cxn modelId="{561F69BF-B7A1-4128-8FA4-B76B1F83F2A1}" type="presParOf" srcId="{7398AB00-D852-441A-BE56-C7B85D29F2FA}" destId="{1E879780-C3DA-4E3A-9E42-EABB5ECBB5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C3588-1B2C-44EC-813F-AC44F24DDB1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33920-FE37-4287-917C-23AC8BDA966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sng" dirty="0">
              <a:solidFill>
                <a:schemeClr val="tx1"/>
              </a:solidFill>
            </a:rPr>
            <a:t>Индивидуальные формы работы</a:t>
          </a:r>
          <a:endParaRPr lang="ru-RU" dirty="0">
            <a:solidFill>
              <a:schemeClr val="tx1"/>
            </a:solidFill>
          </a:endParaRPr>
        </a:p>
      </dgm:t>
    </dgm:pt>
    <dgm:pt modelId="{F2D9F869-FAB2-44BF-91D7-A89DC35C75EE}" type="parTrans" cxnId="{1F029AAC-55A9-48BC-BE52-50B1CC48E0A7}">
      <dgm:prSet/>
      <dgm:spPr/>
      <dgm:t>
        <a:bodyPr/>
        <a:lstStyle/>
        <a:p>
          <a:endParaRPr lang="ru-RU"/>
        </a:p>
      </dgm:t>
    </dgm:pt>
    <dgm:pt modelId="{B5DE6D44-0AB4-468A-BCCA-69A1D485858E}" type="sibTrans" cxnId="{1F029AAC-55A9-48BC-BE52-50B1CC48E0A7}">
      <dgm:prSet/>
      <dgm:spPr/>
      <dgm:t>
        <a:bodyPr/>
        <a:lstStyle/>
        <a:p>
          <a:endParaRPr lang="ru-RU"/>
        </a:p>
      </dgm:t>
    </dgm:pt>
    <dgm:pt modelId="{6F1A3FD5-8DDD-4769-9207-B335E0B2CD4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u="sng" dirty="0">
              <a:solidFill>
                <a:schemeClr val="tx1"/>
              </a:solidFill>
            </a:rPr>
            <a:t>Анкетирование</a:t>
          </a:r>
          <a:r>
            <a:rPr lang="ru-RU" sz="1800" u="sng" dirty="0"/>
            <a:t> </a:t>
          </a:r>
          <a:r>
            <a:rPr lang="ru-RU" sz="1800" u="sng" dirty="0">
              <a:solidFill>
                <a:schemeClr val="tx1"/>
              </a:solidFill>
            </a:rPr>
            <a:t>родителей</a:t>
          </a:r>
          <a:endParaRPr lang="ru-RU" sz="1800" dirty="0">
            <a:solidFill>
              <a:schemeClr val="tx1"/>
            </a:solidFill>
          </a:endParaRPr>
        </a:p>
      </dgm:t>
    </dgm:pt>
    <dgm:pt modelId="{A5279B0C-8AF6-4DEC-AA24-7C83C1B4F39A}" type="parTrans" cxnId="{27DB82B7-A8AF-41E4-89B4-AE17CFEF32CB}">
      <dgm:prSet/>
      <dgm:spPr/>
      <dgm:t>
        <a:bodyPr/>
        <a:lstStyle/>
        <a:p>
          <a:endParaRPr lang="ru-RU"/>
        </a:p>
      </dgm:t>
    </dgm:pt>
    <dgm:pt modelId="{F999B7E1-A006-4B91-A0D2-6EC86CF08BA4}" type="sibTrans" cxnId="{27DB82B7-A8AF-41E4-89B4-AE17CFEF32CB}">
      <dgm:prSet/>
      <dgm:spPr/>
      <dgm:t>
        <a:bodyPr/>
        <a:lstStyle/>
        <a:p>
          <a:endParaRPr lang="ru-RU"/>
        </a:p>
      </dgm:t>
    </dgm:pt>
    <dgm:pt modelId="{DAD8A917-2B29-49AC-A19F-2F4867DD07F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u="sng" dirty="0">
              <a:solidFill>
                <a:schemeClr val="tx1"/>
              </a:solidFill>
            </a:rPr>
            <a:t>Беседы и консультации педагога-психолога</a:t>
          </a:r>
          <a:endParaRPr lang="ru-RU" dirty="0">
            <a:solidFill>
              <a:schemeClr val="tx1"/>
            </a:solidFill>
          </a:endParaRPr>
        </a:p>
      </dgm:t>
    </dgm:pt>
    <dgm:pt modelId="{EF03FE0C-61EC-4136-B6C4-891D06DA5A8B}" type="parTrans" cxnId="{FBAA2362-B28A-410E-B6A8-9F7FD1B909E6}">
      <dgm:prSet/>
      <dgm:spPr/>
      <dgm:t>
        <a:bodyPr/>
        <a:lstStyle/>
        <a:p>
          <a:endParaRPr lang="ru-RU"/>
        </a:p>
      </dgm:t>
    </dgm:pt>
    <dgm:pt modelId="{6C6F642B-B3C4-475F-B3A1-3D445C6F4DA8}" type="sibTrans" cxnId="{FBAA2362-B28A-410E-B6A8-9F7FD1B909E6}">
      <dgm:prSet/>
      <dgm:spPr/>
      <dgm:t>
        <a:bodyPr/>
        <a:lstStyle/>
        <a:p>
          <a:endParaRPr lang="ru-RU"/>
        </a:p>
      </dgm:t>
    </dgm:pt>
    <dgm:pt modelId="{D6CEF6F6-ADD1-447F-AF76-1D2C0398C58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u="sng" dirty="0">
              <a:solidFill>
                <a:schemeClr val="tx1"/>
              </a:solidFill>
            </a:rPr>
            <a:t>Присутствие родителей на индивидуальных коррекционных занятиях</a:t>
          </a:r>
          <a:endParaRPr lang="ru-RU" sz="1600" dirty="0">
            <a:solidFill>
              <a:schemeClr val="tx1"/>
            </a:solidFill>
          </a:endParaRPr>
        </a:p>
      </dgm:t>
    </dgm:pt>
    <dgm:pt modelId="{DBE40B5E-2974-460C-8CFA-D94D5A1786B7}" type="parTrans" cxnId="{5A1B7BCE-3EF5-49E9-8200-72267D5AD74A}">
      <dgm:prSet/>
      <dgm:spPr/>
      <dgm:t>
        <a:bodyPr/>
        <a:lstStyle/>
        <a:p>
          <a:endParaRPr lang="ru-RU"/>
        </a:p>
      </dgm:t>
    </dgm:pt>
    <dgm:pt modelId="{C0CF27AE-10BF-40F0-98C5-C4EEA0787BC1}" type="sibTrans" cxnId="{5A1B7BCE-3EF5-49E9-8200-72267D5AD74A}">
      <dgm:prSet/>
      <dgm:spPr/>
      <dgm:t>
        <a:bodyPr/>
        <a:lstStyle/>
        <a:p>
          <a:endParaRPr lang="ru-RU"/>
        </a:p>
      </dgm:t>
    </dgm:pt>
    <dgm:pt modelId="{7398AB00-D852-441A-BE56-C7B85D29F2FA}" type="pres">
      <dgm:prSet presAssocID="{924C3588-1B2C-44EC-813F-AC44F24DDB10}" presName="composite" presStyleCnt="0">
        <dgm:presLayoutVars>
          <dgm:chMax val="1"/>
          <dgm:dir/>
          <dgm:resizeHandles val="exact"/>
        </dgm:presLayoutVars>
      </dgm:prSet>
      <dgm:spPr/>
    </dgm:pt>
    <dgm:pt modelId="{FBCDF62A-35B4-46A6-BC46-19E2FB8369DE}" type="pres">
      <dgm:prSet presAssocID="{A1E33920-FE37-4287-917C-23AC8BDA966C}" presName="roof" presStyleLbl="dkBgShp" presStyleIdx="0" presStyleCnt="2" custLinFactNeighborX="-7285"/>
      <dgm:spPr/>
    </dgm:pt>
    <dgm:pt modelId="{D4167D7B-F624-4552-834A-403C4D7D9021}" type="pres">
      <dgm:prSet presAssocID="{A1E33920-FE37-4287-917C-23AC8BDA966C}" presName="pillars" presStyleCnt="0"/>
      <dgm:spPr/>
    </dgm:pt>
    <dgm:pt modelId="{9625E893-E47E-4E44-A57B-6968D5BEBA8D}" type="pres">
      <dgm:prSet presAssocID="{A1E33920-FE37-4287-917C-23AC8BDA966C}" presName="pillar1" presStyleLbl="node1" presStyleIdx="0" presStyleCnt="3" custScaleX="96619">
        <dgm:presLayoutVars>
          <dgm:bulletEnabled val="1"/>
        </dgm:presLayoutVars>
      </dgm:prSet>
      <dgm:spPr/>
    </dgm:pt>
    <dgm:pt modelId="{D6C89F74-274B-4340-8257-EC22B7126F7A}" type="pres">
      <dgm:prSet presAssocID="{DAD8A917-2B29-49AC-A19F-2F4867DD07FE}" presName="pillarX" presStyleLbl="node1" presStyleIdx="1" presStyleCnt="3">
        <dgm:presLayoutVars>
          <dgm:bulletEnabled val="1"/>
        </dgm:presLayoutVars>
      </dgm:prSet>
      <dgm:spPr/>
    </dgm:pt>
    <dgm:pt modelId="{A6ED7610-B359-4363-8F8F-E3AE4AFE9B78}" type="pres">
      <dgm:prSet presAssocID="{D6CEF6F6-ADD1-447F-AF76-1D2C0398C582}" presName="pillarX" presStyleLbl="node1" presStyleIdx="2" presStyleCnt="3">
        <dgm:presLayoutVars>
          <dgm:bulletEnabled val="1"/>
        </dgm:presLayoutVars>
      </dgm:prSet>
      <dgm:spPr/>
    </dgm:pt>
    <dgm:pt modelId="{1E879780-C3DA-4E3A-9E42-EABB5ECBB5B6}" type="pres">
      <dgm:prSet presAssocID="{A1E33920-FE37-4287-917C-23AC8BDA966C}" presName="base" presStyleLbl="dkBgShp" presStyleIdx="1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FBAA2362-B28A-410E-B6A8-9F7FD1B909E6}" srcId="{A1E33920-FE37-4287-917C-23AC8BDA966C}" destId="{DAD8A917-2B29-49AC-A19F-2F4867DD07FE}" srcOrd="1" destOrd="0" parTransId="{EF03FE0C-61EC-4136-B6C4-891D06DA5A8B}" sibTransId="{6C6F642B-B3C4-475F-B3A1-3D445C6F4DA8}"/>
    <dgm:cxn modelId="{1E756D77-E00B-4C10-8DAE-625D8345D227}" type="presOf" srcId="{A1E33920-FE37-4287-917C-23AC8BDA966C}" destId="{FBCDF62A-35B4-46A6-BC46-19E2FB8369DE}" srcOrd="0" destOrd="0" presId="urn:microsoft.com/office/officeart/2005/8/layout/hList3"/>
    <dgm:cxn modelId="{1F029AAC-55A9-48BC-BE52-50B1CC48E0A7}" srcId="{924C3588-1B2C-44EC-813F-AC44F24DDB10}" destId="{A1E33920-FE37-4287-917C-23AC8BDA966C}" srcOrd="0" destOrd="0" parTransId="{F2D9F869-FAB2-44BF-91D7-A89DC35C75EE}" sibTransId="{B5DE6D44-0AB4-468A-BCCA-69A1D485858E}"/>
    <dgm:cxn modelId="{74FD13AD-E2D2-4A05-99F4-BDE6E0152A3E}" type="presOf" srcId="{924C3588-1B2C-44EC-813F-AC44F24DDB10}" destId="{7398AB00-D852-441A-BE56-C7B85D29F2FA}" srcOrd="0" destOrd="0" presId="urn:microsoft.com/office/officeart/2005/8/layout/hList3"/>
    <dgm:cxn modelId="{23CF8FB0-5478-4B19-960F-A6CA313EC0D3}" type="presOf" srcId="{DAD8A917-2B29-49AC-A19F-2F4867DD07FE}" destId="{D6C89F74-274B-4340-8257-EC22B7126F7A}" srcOrd="0" destOrd="0" presId="urn:microsoft.com/office/officeart/2005/8/layout/hList3"/>
    <dgm:cxn modelId="{37EA8EB1-27F2-47C6-B86F-3914D169F0BE}" type="presOf" srcId="{D6CEF6F6-ADD1-447F-AF76-1D2C0398C582}" destId="{A6ED7610-B359-4363-8F8F-E3AE4AFE9B78}" srcOrd="0" destOrd="0" presId="urn:microsoft.com/office/officeart/2005/8/layout/hList3"/>
    <dgm:cxn modelId="{27DB82B7-A8AF-41E4-89B4-AE17CFEF32CB}" srcId="{A1E33920-FE37-4287-917C-23AC8BDA966C}" destId="{6F1A3FD5-8DDD-4769-9207-B335E0B2CD46}" srcOrd="0" destOrd="0" parTransId="{A5279B0C-8AF6-4DEC-AA24-7C83C1B4F39A}" sibTransId="{F999B7E1-A006-4B91-A0D2-6EC86CF08BA4}"/>
    <dgm:cxn modelId="{5A1B7BCE-3EF5-49E9-8200-72267D5AD74A}" srcId="{A1E33920-FE37-4287-917C-23AC8BDA966C}" destId="{D6CEF6F6-ADD1-447F-AF76-1D2C0398C582}" srcOrd="2" destOrd="0" parTransId="{DBE40B5E-2974-460C-8CFA-D94D5A1786B7}" sibTransId="{C0CF27AE-10BF-40F0-98C5-C4EEA0787BC1}"/>
    <dgm:cxn modelId="{AC1512E0-154D-4E06-8370-F5100BE0F8AA}" type="presOf" srcId="{6F1A3FD5-8DDD-4769-9207-B335E0B2CD46}" destId="{9625E893-E47E-4E44-A57B-6968D5BEBA8D}" srcOrd="0" destOrd="0" presId="urn:microsoft.com/office/officeart/2005/8/layout/hList3"/>
    <dgm:cxn modelId="{5FB924D8-9A52-42BD-9A6C-8C6F7E51308B}" type="presParOf" srcId="{7398AB00-D852-441A-BE56-C7B85D29F2FA}" destId="{FBCDF62A-35B4-46A6-BC46-19E2FB8369DE}" srcOrd="0" destOrd="0" presId="urn:microsoft.com/office/officeart/2005/8/layout/hList3"/>
    <dgm:cxn modelId="{74C9846B-36A8-460B-8F83-5A2CEF8F6070}" type="presParOf" srcId="{7398AB00-D852-441A-BE56-C7B85D29F2FA}" destId="{D4167D7B-F624-4552-834A-403C4D7D9021}" srcOrd="1" destOrd="0" presId="urn:microsoft.com/office/officeart/2005/8/layout/hList3"/>
    <dgm:cxn modelId="{9ACE8C12-24E7-4A3E-A9C3-784318F1D3C0}" type="presParOf" srcId="{D4167D7B-F624-4552-834A-403C4D7D9021}" destId="{9625E893-E47E-4E44-A57B-6968D5BEBA8D}" srcOrd="0" destOrd="0" presId="urn:microsoft.com/office/officeart/2005/8/layout/hList3"/>
    <dgm:cxn modelId="{35DB6C5C-FB4A-430F-B444-8D163E823C13}" type="presParOf" srcId="{D4167D7B-F624-4552-834A-403C4D7D9021}" destId="{D6C89F74-274B-4340-8257-EC22B7126F7A}" srcOrd="1" destOrd="0" presId="urn:microsoft.com/office/officeart/2005/8/layout/hList3"/>
    <dgm:cxn modelId="{AF9DCD70-EFB0-439D-8D1E-D2B93A053570}" type="presParOf" srcId="{D4167D7B-F624-4552-834A-403C4D7D9021}" destId="{A6ED7610-B359-4363-8F8F-E3AE4AFE9B78}" srcOrd="2" destOrd="0" presId="urn:microsoft.com/office/officeart/2005/8/layout/hList3"/>
    <dgm:cxn modelId="{561F69BF-B7A1-4128-8FA4-B76B1F83F2A1}" type="presParOf" srcId="{7398AB00-D852-441A-BE56-C7B85D29F2FA}" destId="{1E879780-C3DA-4E3A-9E42-EABB5ECBB5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F62A-35B4-46A6-BC46-19E2FB8369DE}">
      <dsp:nvSpPr>
        <dsp:cNvPr id="0" name=""/>
        <dsp:cNvSpPr/>
      </dsp:nvSpPr>
      <dsp:spPr>
        <a:xfrm>
          <a:off x="0" y="0"/>
          <a:ext cx="4183050" cy="995362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>
              <a:solidFill>
                <a:schemeClr val="tx1"/>
              </a:solidFill>
            </a:rPr>
            <a:t>Коллективные  формы взаимодействия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0"/>
        <a:ext cx="4183050" cy="995362"/>
      </dsp:txXfrm>
    </dsp:sp>
    <dsp:sp modelId="{9625E893-E47E-4E44-A57B-6968D5BEBA8D}">
      <dsp:nvSpPr>
        <dsp:cNvPr id="0" name=""/>
        <dsp:cNvSpPr/>
      </dsp:nvSpPr>
      <dsp:spPr>
        <a:xfrm>
          <a:off x="2042" y="995362"/>
          <a:ext cx="1392988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>
              <a:solidFill>
                <a:schemeClr val="tx1"/>
              </a:solidFill>
            </a:rPr>
            <a:t>Групповые родительские собрания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42" y="995362"/>
        <a:ext cx="1392988" cy="2090261"/>
      </dsp:txXfrm>
    </dsp:sp>
    <dsp:sp modelId="{D6C89F74-274B-4340-8257-EC22B7126F7A}">
      <dsp:nvSpPr>
        <dsp:cNvPr id="0" name=""/>
        <dsp:cNvSpPr/>
      </dsp:nvSpPr>
      <dsp:spPr>
        <a:xfrm>
          <a:off x="1395030" y="995362"/>
          <a:ext cx="1392988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>
              <a:solidFill>
                <a:schemeClr val="tx1"/>
              </a:solidFill>
            </a:rPr>
            <a:t>Семинары – практикумы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395030" y="995362"/>
        <a:ext cx="1392988" cy="2090261"/>
      </dsp:txXfrm>
    </dsp:sp>
    <dsp:sp modelId="{A6ED7610-B359-4363-8F8F-E3AE4AFE9B78}">
      <dsp:nvSpPr>
        <dsp:cNvPr id="0" name=""/>
        <dsp:cNvSpPr/>
      </dsp:nvSpPr>
      <dsp:spPr>
        <a:xfrm>
          <a:off x="2788019" y="995362"/>
          <a:ext cx="1392988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sng" kern="1200" dirty="0">
              <a:solidFill>
                <a:schemeClr val="tx1"/>
              </a:solidFill>
            </a:rPr>
            <a:t>Совместные тренинги для родителей </a:t>
          </a:r>
          <a:r>
            <a:rPr lang="ru-RU" sz="1400" kern="1200" dirty="0">
              <a:solidFill>
                <a:schemeClr val="tx1"/>
              </a:solidFill>
            </a:rPr>
            <a:t> по  оптимизации </a:t>
          </a:r>
          <a:r>
            <a:rPr lang="ru-RU" sz="1400" kern="1200" dirty="0" err="1">
              <a:solidFill>
                <a:schemeClr val="tx1"/>
              </a:solidFill>
            </a:rPr>
            <a:t>детско</a:t>
          </a:r>
          <a:r>
            <a:rPr lang="ru-RU" sz="1400" kern="1200" dirty="0">
              <a:solidFill>
                <a:schemeClr val="tx1"/>
              </a:solidFill>
            </a:rPr>
            <a:t> – родительских отношений</a:t>
          </a:r>
        </a:p>
      </dsp:txBody>
      <dsp:txXfrm>
        <a:off x="2788019" y="995362"/>
        <a:ext cx="1392988" cy="2090261"/>
      </dsp:txXfrm>
    </dsp:sp>
    <dsp:sp modelId="{1E879780-C3DA-4E3A-9E42-EABB5ECBB5B6}">
      <dsp:nvSpPr>
        <dsp:cNvPr id="0" name=""/>
        <dsp:cNvSpPr/>
      </dsp:nvSpPr>
      <dsp:spPr>
        <a:xfrm>
          <a:off x="0" y="3085623"/>
          <a:ext cx="4183050" cy="232251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F62A-35B4-46A6-BC46-19E2FB8369DE}">
      <dsp:nvSpPr>
        <dsp:cNvPr id="0" name=""/>
        <dsp:cNvSpPr/>
      </dsp:nvSpPr>
      <dsp:spPr>
        <a:xfrm>
          <a:off x="0" y="0"/>
          <a:ext cx="4165821" cy="995362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>
              <a:solidFill>
                <a:schemeClr val="tx1"/>
              </a:solidFill>
            </a:rPr>
            <a:t>Индивидуальные формы работы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0"/>
        <a:ext cx="4165821" cy="995362"/>
      </dsp:txXfrm>
    </dsp:sp>
    <dsp:sp modelId="{9625E893-E47E-4E44-A57B-6968D5BEBA8D}">
      <dsp:nvSpPr>
        <dsp:cNvPr id="0" name=""/>
        <dsp:cNvSpPr/>
      </dsp:nvSpPr>
      <dsp:spPr>
        <a:xfrm>
          <a:off x="1351" y="995362"/>
          <a:ext cx="1356070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solidFill>
                <a:schemeClr val="tx1"/>
              </a:solidFill>
            </a:rPr>
            <a:t>Анкетирование</a:t>
          </a:r>
          <a:r>
            <a:rPr lang="ru-RU" sz="1800" u="sng" kern="1200" dirty="0"/>
            <a:t> </a:t>
          </a:r>
          <a:r>
            <a:rPr lang="ru-RU" sz="1800" u="sng" kern="1200" dirty="0">
              <a:solidFill>
                <a:schemeClr val="tx1"/>
              </a:solidFill>
            </a:rPr>
            <a:t>родителей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351" y="995362"/>
        <a:ext cx="1356070" cy="2090261"/>
      </dsp:txXfrm>
    </dsp:sp>
    <dsp:sp modelId="{D6C89F74-274B-4340-8257-EC22B7126F7A}">
      <dsp:nvSpPr>
        <dsp:cNvPr id="0" name=""/>
        <dsp:cNvSpPr/>
      </dsp:nvSpPr>
      <dsp:spPr>
        <a:xfrm>
          <a:off x="1357422" y="995362"/>
          <a:ext cx="1403523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u="sng" kern="1200" dirty="0">
              <a:solidFill>
                <a:schemeClr val="tx1"/>
              </a:solidFill>
            </a:rPr>
            <a:t>Беседы и консультации педагога-психолога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357422" y="995362"/>
        <a:ext cx="1403523" cy="2090261"/>
      </dsp:txXfrm>
    </dsp:sp>
    <dsp:sp modelId="{A6ED7610-B359-4363-8F8F-E3AE4AFE9B78}">
      <dsp:nvSpPr>
        <dsp:cNvPr id="0" name=""/>
        <dsp:cNvSpPr/>
      </dsp:nvSpPr>
      <dsp:spPr>
        <a:xfrm>
          <a:off x="2760945" y="995362"/>
          <a:ext cx="1403523" cy="20902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>
              <a:solidFill>
                <a:schemeClr val="tx1"/>
              </a:solidFill>
            </a:rPr>
            <a:t>Присутствие родителей на индивидуальных коррекционных занятиях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760945" y="995362"/>
        <a:ext cx="1403523" cy="2090261"/>
      </dsp:txXfrm>
    </dsp:sp>
    <dsp:sp modelId="{1E879780-C3DA-4E3A-9E42-EABB5ECBB5B6}">
      <dsp:nvSpPr>
        <dsp:cNvPr id="0" name=""/>
        <dsp:cNvSpPr/>
      </dsp:nvSpPr>
      <dsp:spPr>
        <a:xfrm>
          <a:off x="0" y="3085623"/>
          <a:ext cx="4165821" cy="232251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3EA5-5EC3-4708-8B9D-55EB24A0863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DEBE-B9C1-422A-AD9A-5CB37DDB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DEBE-B9C1-422A-AD9A-5CB37DDBD9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6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DEBE-B9C1-422A-AD9A-5CB37DDBD9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8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9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9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3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8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7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9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2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2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9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6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1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F5DC10-62F4-438C-AA47-A0236E8C207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D8332A-E747-4EC4-A744-AF562840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7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271" y="1590261"/>
            <a:ext cx="7866934" cy="1454497"/>
          </a:xfrm>
        </p:spPr>
        <p:txBody>
          <a:bodyPr>
            <a:noAutofit/>
          </a:bodyPr>
          <a:lstStyle/>
          <a:p>
            <a:r>
              <a:rPr lang="ru-RU" sz="3200" b="1" u="sng" dirty="0"/>
              <a:t>РАБОТА ПЕДАГОГА-ПСИХОЛОГА </a:t>
            </a:r>
            <a:br>
              <a:rPr lang="ru-RU" sz="3200" dirty="0"/>
            </a:br>
            <a:r>
              <a:rPr lang="ru-RU" sz="3200" b="1" u="sng" dirty="0"/>
              <a:t>с родителями  детей с ОВЗ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Педагог – психолог</a:t>
            </a:r>
          </a:p>
          <a:p>
            <a:r>
              <a:rPr lang="ru-RU" dirty="0"/>
              <a:t>МАОУ «СШ № 40» им. Г.К. Жукова</a:t>
            </a:r>
          </a:p>
          <a:p>
            <a:r>
              <a:rPr lang="ru-RU" dirty="0" err="1"/>
              <a:t>Сён</a:t>
            </a:r>
            <a:r>
              <a:rPr lang="ru-RU" dirty="0"/>
              <a:t> Ми 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психолого-педагогической работы с родителями детей с ОВЗ :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502797" y="2472856"/>
            <a:ext cx="326003" cy="80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0933" y="2472856"/>
            <a:ext cx="326003" cy="80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405315" y="2472855"/>
            <a:ext cx="326003" cy="80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173695" y="2472856"/>
            <a:ext cx="326003" cy="80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4887" y="3462794"/>
            <a:ext cx="179699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профилактика перегрузок как выбор адекватного психофизическому развитию ребенка режима труда и отдыха дома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9820" y="3470097"/>
            <a:ext cx="179699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выбор стратегии взаимоотношений с ребенком, учитывая его возрастные и индивидуальные особенности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106" y="3462794"/>
            <a:ext cx="17969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оказание профессиональной помощи в вопросах воспитания и в решении возникающих проблем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22295" y="3462794"/>
            <a:ext cx="172410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подготовка и включение родителей в процесс решения коррекционно-развивающих задач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6479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Этапы установления общения педагога-психолога с родителями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91193" y="2504661"/>
            <a:ext cx="500932" cy="707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87725" y="2504661"/>
            <a:ext cx="500932" cy="707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963771" y="2504661"/>
            <a:ext cx="500932" cy="707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4359" y="3299791"/>
            <a:ext cx="147099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1.</a:t>
            </a:r>
          </a:p>
          <a:p>
            <a:pPr algn="ctr"/>
            <a:r>
              <a:rPr lang="ru-RU" dirty="0"/>
              <a:t> создание доверительных, откровенных отношений с родителями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(беседа)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3493" y="3358161"/>
            <a:ext cx="152939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2. </a:t>
            </a:r>
          </a:p>
          <a:p>
            <a:pPr algn="ctr"/>
            <a:r>
              <a:rPr lang="ru-RU" dirty="0"/>
              <a:t>обсуждение проблем родителей, их отношения к трудностям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8269" y="3212327"/>
            <a:ext cx="30183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3. </a:t>
            </a:r>
          </a:p>
          <a:p>
            <a:r>
              <a:rPr lang="ru-RU" dirty="0"/>
              <a:t>- получение родителями информации о воспитании и развитии ребенка;</a:t>
            </a:r>
            <a:br>
              <a:rPr lang="ru-RU" dirty="0"/>
            </a:br>
            <a:r>
              <a:rPr lang="ru-RU" dirty="0"/>
              <a:t>- овладение родителями приёмами взаимодействия с ребенком;</a:t>
            </a:r>
            <a:br>
              <a:rPr lang="ru-RU" dirty="0"/>
            </a:br>
            <a:r>
              <a:rPr lang="ru-RU" dirty="0"/>
              <a:t>- умение родителей замечать и принимать индивидуальные особенности ребенка и др.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417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5079548" y="3756752"/>
            <a:ext cx="1735836" cy="134263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2916903" y="4234068"/>
            <a:ext cx="1707255" cy="166977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908724" y="3625795"/>
            <a:ext cx="1707255" cy="166977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Принципы работы с родителями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07600" y="2663217"/>
            <a:ext cx="673664" cy="636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104427" y="2689253"/>
            <a:ext cx="695149" cy="610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843720" y="2689253"/>
            <a:ext cx="422020" cy="1000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98616" y="2689253"/>
            <a:ext cx="516299" cy="1000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48042" y="2689253"/>
            <a:ext cx="0" cy="846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8724" y="3689405"/>
            <a:ext cx="1622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Личностно - ориентированный подход к детям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родителям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2142" y="4745789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Гуманно - личностный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8797" y="401540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комплексности </a:t>
            </a:r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7270774" y="4015408"/>
            <a:ext cx="1707255" cy="166977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 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деятельностного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  подхода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9433419" y="3496959"/>
            <a:ext cx="1707255" cy="166977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конфиденциальности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062" y="1363794"/>
            <a:ext cx="9601196" cy="989791"/>
          </a:xfrm>
        </p:spPr>
        <p:txBody>
          <a:bodyPr>
            <a:normAutofit fontScale="90000"/>
          </a:bodyPr>
          <a:lstStyle/>
          <a:p>
            <a:r>
              <a:rPr lang="ru-RU" sz="4000" b="1" u="sng" dirty="0"/>
              <a:t>ФОРМЫ    РАБОТЫ   С  РОДИТЕЛЯМИ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3980"/>
              </p:ext>
            </p:extLst>
          </p:nvPr>
        </p:nvGraphicFramePr>
        <p:xfrm>
          <a:off x="1685012" y="2414340"/>
          <a:ext cx="418305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93570"/>
              </p:ext>
            </p:extLst>
          </p:nvPr>
        </p:nvGraphicFramePr>
        <p:xfrm>
          <a:off x="6480975" y="2414340"/>
          <a:ext cx="4165821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5492"/>
            <a:ext cx="1274620" cy="12459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81" y="1421433"/>
            <a:ext cx="9216863" cy="30989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Протяни руку помощи «особым детям», чтобы у детей с ограниченными возможностями, возможности стали безграничными.</a:t>
            </a:r>
            <a:br>
              <a:rPr lang="ru-RU" sz="3600" dirty="0">
                <a:latin typeface="Monotype Corsiva" panose="03010101010201010101" pitchFamily="66" charset="0"/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250</Words>
  <Application>Microsoft Office PowerPoint</Application>
  <PresentationFormat>Широкоэкранный</PresentationFormat>
  <Paragraphs>37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РАБОТА ПЕДАГОГА-ПСИХОЛОГА  с родителями  детей с ОВЗ</vt:lpstr>
      <vt:lpstr>Задачи психолого-педагогической работы с родителями детей с ОВЗ :</vt:lpstr>
      <vt:lpstr>Этапы установления общения педагога-психолога с родителями</vt:lpstr>
      <vt:lpstr>Принципы работы с родителями</vt:lpstr>
      <vt:lpstr>ФОРМЫ    РАБОТЫ   С  РОДИТЕЛЯМИ </vt:lpstr>
      <vt:lpstr>Протяни руку помощи «особым детям», чтобы у детей с ограниченными возможностями, возможности стали безграничными.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ПЕДАГОГА-ПСИХОЛОГА  с родителями  детей с ОВЗ</dc:title>
  <dc:creator>Alex Aguero</dc:creator>
  <cp:lastModifiedBy>79622875555</cp:lastModifiedBy>
  <cp:revision>11</cp:revision>
  <dcterms:created xsi:type="dcterms:W3CDTF">2022-10-25T08:47:31Z</dcterms:created>
  <dcterms:modified xsi:type="dcterms:W3CDTF">2023-06-06T08:29:24Z</dcterms:modified>
</cp:coreProperties>
</file>