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9FE2-56DB-4F5D-8909-24396198F9BB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D7A0-5DE5-4E9A-88FB-3BEA87600B6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17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9FE2-56DB-4F5D-8909-24396198F9BB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D7A0-5DE5-4E9A-88FB-3BEA87600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93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9FE2-56DB-4F5D-8909-24396198F9BB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D7A0-5DE5-4E9A-88FB-3BEA87600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503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9FE2-56DB-4F5D-8909-24396198F9BB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D7A0-5DE5-4E9A-88FB-3BEA87600B6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5376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9FE2-56DB-4F5D-8909-24396198F9BB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D7A0-5DE5-4E9A-88FB-3BEA87600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163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9FE2-56DB-4F5D-8909-24396198F9BB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D7A0-5DE5-4E9A-88FB-3BEA87600B6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089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9FE2-56DB-4F5D-8909-24396198F9BB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D7A0-5DE5-4E9A-88FB-3BEA87600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87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9FE2-56DB-4F5D-8909-24396198F9BB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D7A0-5DE5-4E9A-88FB-3BEA87600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283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9FE2-56DB-4F5D-8909-24396198F9BB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D7A0-5DE5-4E9A-88FB-3BEA87600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3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9FE2-56DB-4F5D-8909-24396198F9BB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D7A0-5DE5-4E9A-88FB-3BEA87600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9FE2-56DB-4F5D-8909-24396198F9BB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D7A0-5DE5-4E9A-88FB-3BEA87600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8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9FE2-56DB-4F5D-8909-24396198F9BB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D7A0-5DE5-4E9A-88FB-3BEA87600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0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9FE2-56DB-4F5D-8909-24396198F9BB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D7A0-5DE5-4E9A-88FB-3BEA87600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6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9FE2-56DB-4F5D-8909-24396198F9BB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D7A0-5DE5-4E9A-88FB-3BEA87600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06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9FE2-56DB-4F5D-8909-24396198F9BB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D7A0-5DE5-4E9A-88FB-3BEA87600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69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9FE2-56DB-4F5D-8909-24396198F9BB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D7A0-5DE5-4E9A-88FB-3BEA87600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5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9FE2-56DB-4F5D-8909-24396198F9BB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D7A0-5DE5-4E9A-88FB-3BEA87600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7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3119FE2-56DB-4F5D-8909-24396198F9BB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462D7A0-5DE5-4E9A-88FB-3BEA87600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63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everamal@rambler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etod.mob-edu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tele.edu.27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Начинаем работу в МЭО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Новрузова Ю.А., начальник отдела КГАНОУ КЦО, учитель математики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638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638" y="76697"/>
            <a:ext cx="11790381" cy="7301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Оценивание работы учащихся через электронный журнал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3638" y="935916"/>
            <a:ext cx="3967480" cy="32004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93638" y="3008108"/>
            <a:ext cx="1495425" cy="1257300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61117" y="847166"/>
            <a:ext cx="7941235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Электронном журнале выбираем курс, открывается список учеников, присоединенных к данному курсу. </a:t>
            </a:r>
            <a:endParaRPr lang="ru-RU" sz="14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Выберите ребенка, работу которого Вы хотите проверить, щелкнув на фамилии ученика, откроется страница журнала, содержащая информацию о проделанной работе ребенком.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297582" y="2345054"/>
            <a:ext cx="6480810" cy="25393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372931" y="4265408"/>
            <a:ext cx="9602992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цифра означает количество тестов/заданий,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вторая - количество выполненных тестов/заданий,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третья – количество проверенных учителем заданий.</a:t>
            </a:r>
            <a:endParaRPr lang="ru-RU" sz="14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проверить выполненное задание щелкните на цифре.</a:t>
            </a:r>
            <a:endParaRPr lang="ru-RU" sz="14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Обратите внимание! Учитель может выставить дополнительную оценку - «Отметка за урок». </a:t>
            </a:r>
            <a:endParaRPr lang="ru-RU" sz="14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Итоговая отметка выставляется как среднее арифметическое за выполненные тесты, ЗОО, отметки за урок и отметки за контрольные задания и ключевой вопрос.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230664" y="2721603"/>
            <a:ext cx="1152525" cy="371475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972050" y="3008108"/>
            <a:ext cx="3258614" cy="139244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99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365" y="76697"/>
            <a:ext cx="8534400" cy="73012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Выход из системы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5" y="1338767"/>
            <a:ext cx="3019425" cy="151257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70789" y="819555"/>
            <a:ext cx="9273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Нажмите в правом верхнем углу на «крестик» и выберите «Выйти из системы»: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65" y="3972822"/>
            <a:ext cx="3505200" cy="24193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0789" y="3111899"/>
            <a:ext cx="8778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помощью этой же кнопки можно сменить роль и пароль для входа, кто зарегистрирован в системе с несколькими ролями: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788" y="2077619"/>
            <a:ext cx="8534400" cy="73012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severamal@rambler.ru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8-914-161-37-04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Новрузова Юлия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46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2613" y="58092"/>
            <a:ext cx="9720072" cy="910096"/>
          </a:xfrm>
        </p:spPr>
        <p:txBody>
          <a:bodyPr/>
          <a:lstStyle/>
          <a:p>
            <a:r>
              <a:rPr lang="ru-RU" dirty="0" smtClean="0"/>
              <a:t>Методическая поддержка МЭО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1618" y="957430"/>
            <a:ext cx="4477508" cy="1003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https://metod.mob-edu.ru</a:t>
            </a:r>
            <a:r>
              <a:rPr lang="ru-R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методической поддержки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49" y="825898"/>
            <a:ext cx="5836808" cy="203563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885816" y="2183802"/>
            <a:ext cx="1624405" cy="83909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8" idx="3"/>
          </p:cNvCxnSpPr>
          <p:nvPr/>
        </p:nvCxnSpPr>
        <p:spPr>
          <a:xfrm>
            <a:off x="4699126" y="1459234"/>
            <a:ext cx="4186690" cy="950479"/>
          </a:xfrm>
          <a:prstGeom prst="straightConnector1">
            <a:avLst/>
          </a:prstGeom>
          <a:ln w="57150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613" y="1932072"/>
            <a:ext cx="4442835" cy="46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7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364" y="76697"/>
            <a:ext cx="11063139" cy="8161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Начинаем работу с МЭО  с сервера Хабаровского края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224" y="1132310"/>
            <a:ext cx="6096000" cy="16001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Получить Логин и пароль для входа в систему.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адресной̆ строке браузера набрать адрес сервера: </a:t>
            </a:r>
            <a:r>
              <a:rPr lang="ru-RU" sz="2000" u="sng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http://tele.edu.27.ru/</a:t>
            </a:r>
            <a:endParaRPr lang="ru-RU" sz="2000" u="sng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входа откроется страница личного кабинета: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6163571" y="800206"/>
            <a:ext cx="3873313" cy="213820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05" y="2874308"/>
            <a:ext cx="7131928" cy="347270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53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364" y="76697"/>
            <a:ext cx="11116927" cy="73012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изучаем прикрепленные курсы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806824"/>
            <a:ext cx="5852160" cy="172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Выбираем кнопку «Библиотека курсов»</a:t>
            </a:r>
            <a:endParaRPr lang="ru-RU" sz="20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списка курсов выбрать нужный предмет (щелкнуть по картинке), например «Алгебра 7класс»</a:t>
            </a:r>
            <a:endParaRPr lang="ru-RU" sz="20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Выбрать Оглавление.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97394" y="819346"/>
            <a:ext cx="6010275" cy="157861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381216" y="1134342"/>
            <a:ext cx="1367790" cy="509270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670422" y="2529475"/>
            <a:ext cx="4297511" cy="31323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97394" y="2546449"/>
            <a:ext cx="6096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!!!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Если предложенный список занятий не соответствует всем темам УМК, необходимо попросить Администратора МЭО подключить курс другого класса, где можно найти недостающие занятия.</a:t>
            </a:r>
            <a:endParaRPr lang="ru-RU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6734287" y="3841209"/>
            <a:ext cx="2545808" cy="288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6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214" y="118334"/>
            <a:ext cx="11553022" cy="7301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Просмотрите материалы урока и задания к нему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214" y="720337"/>
            <a:ext cx="5109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1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просмотреть каждую страницу занятия и познакомиться с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заданиями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76856" y="720337"/>
            <a:ext cx="5905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2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зайти на итоговую страницу урока (кнопка, выделена синим цветом) и там просмотреть все задания к данному уроку.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14" y="1396697"/>
            <a:ext cx="4552120" cy="29149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85" y="3300366"/>
            <a:ext cx="4485939" cy="3245661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5853112" y="1585333"/>
            <a:ext cx="3657600" cy="246634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/>
          <a:stretch>
            <a:fillRect/>
          </a:stretch>
        </p:blipFill>
        <p:spPr>
          <a:xfrm>
            <a:off x="6639252" y="3481672"/>
            <a:ext cx="5419725" cy="74295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9434456" y="1990165"/>
            <a:ext cx="1785918" cy="165667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1050841" y="3646842"/>
            <a:ext cx="406054" cy="346498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6" name="Рисунок 15"/>
          <p:cNvPicPr/>
          <p:nvPr/>
        </p:nvPicPr>
        <p:blipFill>
          <a:blip r:embed="rId6"/>
          <a:stretch>
            <a:fillRect/>
          </a:stretch>
        </p:blipFill>
        <p:spPr>
          <a:xfrm>
            <a:off x="9037376" y="4311603"/>
            <a:ext cx="2816860" cy="2390775"/>
          </a:xfrm>
          <a:prstGeom prst="rect">
            <a:avLst/>
          </a:prstGeom>
        </p:spPr>
      </p:pic>
      <p:cxnSp>
        <p:nvCxnSpPr>
          <p:cNvPr id="17" name="Прямая со стрелкой 16"/>
          <p:cNvCxnSpPr>
            <a:stCxn id="15" idx="3"/>
          </p:cNvCxnSpPr>
          <p:nvPr/>
        </p:nvCxnSpPr>
        <p:spPr>
          <a:xfrm flipH="1">
            <a:off x="10822193" y="3942597"/>
            <a:ext cx="288113" cy="44719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638801" y="4341470"/>
            <a:ext cx="32577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!!!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Количество заданий и уровень сложности выбирает учитель для каждого ученика.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(назначенные задания выделены жирным шрифтом)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8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365" y="76697"/>
            <a:ext cx="8534400" cy="73012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Рубрики урока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0410" y="945192"/>
            <a:ext cx="6096000" cy="29484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Вспоминаем</a:t>
            </a:r>
            <a:endParaRPr lang="ru-RU" sz="20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Выдвигаем гипотезу</a:t>
            </a:r>
            <a:endParaRPr lang="ru-RU" sz="20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Узнаем</a:t>
            </a:r>
            <a:endParaRPr lang="ru-RU" sz="20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Ключевой вопрос Интернет-урока</a:t>
            </a:r>
            <a:endParaRPr lang="ru-RU" sz="20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kern="5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Интерактивные задания с открытым ответом и тренажёры</a:t>
            </a:r>
          </a:p>
          <a:p>
            <a:pPr lvl="0">
              <a:spcAft>
                <a:spcPts val="0"/>
              </a:spcAft>
            </a:pPr>
            <a:r>
              <a:rPr lang="ru-RU" sz="2000" b="1" kern="5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</a:t>
            </a:r>
            <a:r>
              <a:rPr lang="ru-RU" sz="2000" b="1" kern="5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ополнительные материалы (они могут располагаться на основной странице урока или в панели справа)</a:t>
            </a:r>
            <a:endParaRPr lang="ru-RU" sz="2000" b="1" kern="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1" y="4144582"/>
            <a:ext cx="7086600" cy="2362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291" y="76697"/>
            <a:ext cx="2355924" cy="33000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291" y="2940679"/>
            <a:ext cx="4394045" cy="356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47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365" y="76697"/>
            <a:ext cx="8534400" cy="73012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Виды заданий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288" y="3248809"/>
            <a:ext cx="4641215" cy="3430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0710" y="1065147"/>
            <a:ext cx="6096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20700" algn="l"/>
              </a:tabLst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ключевой вопрос Интернет-урока;</a:t>
            </a:r>
            <a:endParaRPr lang="ru-RU" sz="14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20700" algn="l"/>
              </a:tabLst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своеобразная форма фиксации результатов деятельности — «рабочая тетрадь»;</a:t>
            </a:r>
            <a:endParaRPr lang="ru-RU" sz="14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20700" algn="l"/>
              </a:tabLst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задания-тренажёры с автоматической проверкой результата;</a:t>
            </a:r>
            <a:endParaRPr lang="ru-RU" sz="14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23240" algn="l"/>
              </a:tabLst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контролирующие задания с автоматической проверкой результата («Проверьте себя»);</a:t>
            </a:r>
            <a:endParaRPr lang="ru-RU" sz="14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20700" algn="l"/>
              </a:tabLst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задания с открытым ответом.</a:t>
            </a:r>
            <a:endParaRPr lang="ru-RU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44288"/>
              </p:ext>
            </p:extLst>
          </p:nvPr>
        </p:nvGraphicFramePr>
        <p:xfrm>
          <a:off x="6965151" y="644820"/>
          <a:ext cx="3706434" cy="2498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3217"/>
                <a:gridCol w="1853217"/>
              </a:tblGrid>
              <a:tr h="401473">
                <a:tc rowSpan="4">
                  <a:txBody>
                    <a:bodyPr/>
                    <a:lstStyle/>
                    <a:p>
                      <a:pPr marL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        Задание-тренажёр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5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Контрольное задание «Проверьте себя»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5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Задание с открытым ответом</a:t>
                      </a:r>
                      <a:endParaRPr lang="ru-RU" sz="1100">
                        <a:effectLst/>
                      </a:endParaRPr>
                    </a:p>
                    <a:p>
                      <a:pPr marL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7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Ключевой вопрос Интернет-урока</a:t>
                      </a:r>
                      <a:endParaRPr lang="ru-RU" sz="1100" dirty="0">
                        <a:effectLst/>
                      </a:endParaRPr>
                    </a:p>
                    <a:p>
                      <a:pPr marL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49" name="Picture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0" r="72437"/>
          <a:stretch>
            <a:fillRect/>
          </a:stretch>
        </p:blipFill>
        <p:spPr bwMode="auto">
          <a:xfrm>
            <a:off x="7449245" y="785449"/>
            <a:ext cx="918709" cy="2093912"/>
          </a:xfrm>
          <a:prstGeom prst="rect">
            <a:avLst/>
          </a:prstGeom>
          <a:noFill/>
          <a:ln w="12700">
            <a:solidFill>
              <a:srgbClr val="849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160" y="3769144"/>
            <a:ext cx="3678275" cy="308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9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396" y="76697"/>
            <a:ext cx="11564470" cy="7301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Настройка количества заданий и степени сложности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404" y="971009"/>
            <a:ext cx="1179755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</a:t>
            </a:r>
            <a:r>
              <a:rPr lang="ru-RU" b="1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Матрицы назначений</a:t>
            </a:r>
            <a:r>
              <a:rPr lang="ru-RU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настройте количество заданий и степень сложность, которые будут выдаваться ученику при изучении занятия (для каждого ученика можно настроить свой индивидуальный маршрут).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Способ1: перейдите в Личный кабинет нажав на картинку «Мобильное электронное образование»: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92680" y="1856358"/>
            <a:ext cx="6010275" cy="157861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17376" y="2232467"/>
            <a:ext cx="1367790" cy="509270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01386" y="2893807"/>
            <a:ext cx="3967480" cy="32004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0411051" y="4836907"/>
            <a:ext cx="1495425" cy="1257300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592680" y="4494007"/>
            <a:ext cx="5299710" cy="22758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6955" y="36588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Способ 2: В уроке в правом углу Выберите кнопку: «Матрица назначений»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875373" y="4161445"/>
            <a:ext cx="2793907" cy="45358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669280" y="4462055"/>
            <a:ext cx="344245" cy="333375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2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396" y="76697"/>
            <a:ext cx="11564470" cy="7301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Настройка количества заданий и степени сложности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5022" y="1049774"/>
            <a:ext cx="508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Далее выберите курс и соответствующее занятие: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/>
          <a:stretch>
            <a:fillRect/>
          </a:stretch>
        </p:blipFill>
        <p:spPr>
          <a:xfrm>
            <a:off x="544662" y="1419106"/>
            <a:ext cx="2238375" cy="184340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834541" y="1931464"/>
            <a:ext cx="6480810" cy="11017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4396" y="3332902"/>
            <a:ext cx="6096000" cy="30559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данной матрице: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4B08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Оранжевым цветом </a:t>
            </a:r>
            <a:r>
              <a:rPr lang="ru-RU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отмечен Ключевой вопрос урока – он обязателен и задания к занятию.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Синим цветом </a:t>
            </a:r>
            <a:r>
              <a:rPr lang="ru-RU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базовый уровень сложности.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5381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Зеленым цветом </a:t>
            </a:r>
            <a:r>
              <a:rPr lang="ru-RU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повышенный уровень сложности.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Ученику можно назначить или отменить любое задание (кроме обязательных), щелкнув по нему и в появившемся списке выбрать соответствующее действие: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4"/>
          <a:stretch>
            <a:fillRect/>
          </a:stretch>
        </p:blipFill>
        <p:spPr>
          <a:xfrm>
            <a:off x="6933209" y="3332902"/>
            <a:ext cx="2514600" cy="153352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986631" y="4946985"/>
            <a:ext cx="6060140" cy="1936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600" i="1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!!! Обратите внимание! Если ученику не назначены задания (у ученика назначенные задания выделены жирным шрифтом на итоговой странице, а в матрице назначения стоит галочка), но он их выполнил, учитель может  проверить, и выставить отметку (в матрице назначений выполненное не назначенное задание будет окрашено другим оттенком), Но в статистике они учитываться не будут!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0464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</TotalTime>
  <Words>582</Words>
  <Application>Microsoft Office PowerPoint</Application>
  <PresentationFormat>Широкоэкранный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Symbol</vt:lpstr>
      <vt:lpstr>Times New Roman</vt:lpstr>
      <vt:lpstr>Wingdings 3</vt:lpstr>
      <vt:lpstr>Сектор</vt:lpstr>
      <vt:lpstr>Начинаем работу в МЭО</vt:lpstr>
      <vt:lpstr>Методическая поддержка МЭО</vt:lpstr>
      <vt:lpstr>Начинаем работу с МЭО  с сервера Хабаровского края</vt:lpstr>
      <vt:lpstr>изучаем прикрепленные курсы</vt:lpstr>
      <vt:lpstr>Просмотрите материалы урока и задания к нему</vt:lpstr>
      <vt:lpstr>Рубрики урока</vt:lpstr>
      <vt:lpstr>Виды заданий</vt:lpstr>
      <vt:lpstr>Настройка количества заданий и степени сложности</vt:lpstr>
      <vt:lpstr>Настройка количества заданий и степени сложности</vt:lpstr>
      <vt:lpstr>Оценивание работы учащихся через электронный журнал</vt:lpstr>
      <vt:lpstr>Выход из системы</vt:lpstr>
      <vt:lpstr>severamal@rambler.ru  8-914-161-37-04  Новрузова Юлия Анатольевна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Начинаем работу в МЭО</dc:title>
  <dc:creator>Новрузова Юлия Анатольевна</dc:creator>
  <cp:lastModifiedBy>Новрузова Юлия Анатольевна</cp:lastModifiedBy>
  <cp:revision>15</cp:revision>
  <dcterms:created xsi:type="dcterms:W3CDTF">2019-11-25T00:45:29Z</dcterms:created>
  <dcterms:modified xsi:type="dcterms:W3CDTF">2019-11-25T01:46:00Z</dcterms:modified>
</cp:coreProperties>
</file>